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33" Type="http://schemas.openxmlformats.org/officeDocument/2006/relationships/font" Target="fonts/OpenSans-italic.fntdata"/><Relationship Id="rId10" Type="http://schemas.openxmlformats.org/officeDocument/2006/relationships/slide" Target="slides/slide5.xml"/><Relationship Id="rId32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b95dadd3c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9b95dadd3c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9b95dadd3c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9b95dadd3c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b95dadd3c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9b95dadd3c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b95dadd3c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9b95dadd3c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9b95dadd3c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9b95dadd3c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9b95dadd3c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9b95dadd3c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9b95dadd3c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9b95dadd3c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b95dadd3c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9b95dadd3c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9b95dadd3c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9b95dadd3c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9b95dadd3c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9b95dadd3c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6.jpg"/><Relationship Id="rId5" Type="http://schemas.openxmlformats.org/officeDocument/2006/relationships/image" Target="../media/image6.jpg"/><Relationship Id="rId6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3"/>
          <p:cNvGrpSpPr/>
          <p:nvPr/>
        </p:nvGrpSpPr>
        <p:grpSpPr>
          <a:xfrm>
            <a:off x="6739290" y="2709731"/>
            <a:ext cx="2375555" cy="1735654"/>
            <a:chOff x="6435810" y="2702596"/>
            <a:chExt cx="2721140" cy="1735654"/>
          </a:xfrm>
        </p:grpSpPr>
        <p:sp>
          <p:nvSpPr>
            <p:cNvPr id="73" name="Google Shape;73;p13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" name="Google Shape;74;p13"/>
            <p:cNvGrpSpPr/>
            <p:nvPr/>
          </p:nvGrpSpPr>
          <p:grpSpPr>
            <a:xfrm>
              <a:off x="6435810" y="2702596"/>
              <a:ext cx="2494563" cy="1735654"/>
              <a:chOff x="6435810" y="2702596"/>
              <a:chExt cx="2494563" cy="1735654"/>
            </a:xfrm>
          </p:grpSpPr>
          <p:grpSp>
            <p:nvGrpSpPr>
              <p:cNvPr id="75" name="Google Shape;75;p13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76" name="Google Shape;76;p13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77" name="Google Shape;77;p13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8" name="Google Shape;78;p13"/>
              <p:cNvSpPr txBox="1"/>
              <p:nvPr/>
            </p:nvSpPr>
            <p:spPr>
              <a:xfrm>
                <a:off x="6435810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tr" sz="1200">
                    <a:latin typeface="Roboto"/>
                    <a:ea typeface="Roboto"/>
                    <a:cs typeface="Roboto"/>
                    <a:sym typeface="Roboto"/>
                  </a:rPr>
                  <a:t>2023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" name="Google Shape;79;p13"/>
              <p:cNvSpPr txBox="1"/>
              <p:nvPr/>
            </p:nvSpPr>
            <p:spPr>
              <a:xfrm>
                <a:off x="6676773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tr" sz="800">
                    <a:latin typeface="Roboto"/>
                    <a:ea typeface="Roboto"/>
                    <a:cs typeface="Roboto"/>
                    <a:sym typeface="Roboto"/>
                  </a:rPr>
                  <a:t>Up School AD-4 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r>
                  <a:rPr b="1" lang="tr" sz="800">
                    <a:latin typeface="Roboto"/>
                    <a:ea typeface="Roboto"/>
                    <a:cs typeface="Roboto"/>
                    <a:sym typeface="Roboto"/>
                  </a:rPr>
                  <a:t>Android Development Programing.</a:t>
                </a:r>
                <a:r>
                  <a:rPr b="1" lang="tr" sz="1500">
                    <a:latin typeface="Roboto"/>
                    <a:ea typeface="Roboto"/>
                    <a:cs typeface="Roboto"/>
                    <a:sym typeface="Roboto"/>
                  </a:rPr>
                  <a:t>👩‍👧‍👧</a:t>
                </a:r>
                <a:endParaRPr b="1" sz="15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80" name="Google Shape;80;p13"/>
          <p:cNvGrpSpPr/>
          <p:nvPr/>
        </p:nvGrpSpPr>
        <p:grpSpPr>
          <a:xfrm>
            <a:off x="5101548" y="1861595"/>
            <a:ext cx="2300581" cy="1735596"/>
            <a:chOff x="4526679" y="1857800"/>
            <a:chExt cx="2480144" cy="1728853"/>
          </a:xfrm>
        </p:grpSpPr>
        <p:sp>
          <p:nvSpPr>
            <p:cNvPr id="81" name="Google Shape;81;p13"/>
            <p:cNvSpPr/>
            <p:nvPr/>
          </p:nvSpPr>
          <p:spPr>
            <a:xfrm>
              <a:off x="4854516" y="3079490"/>
              <a:ext cx="17811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" name="Google Shape;82;p13"/>
            <p:cNvGrpSpPr/>
            <p:nvPr/>
          </p:nvGrpSpPr>
          <p:grpSpPr>
            <a:xfrm>
              <a:off x="4526679" y="1857800"/>
              <a:ext cx="2480144" cy="1728853"/>
              <a:chOff x="4526679" y="1857800"/>
              <a:chExt cx="2480144" cy="1728853"/>
            </a:xfrm>
          </p:grpSpPr>
          <p:grpSp>
            <p:nvGrpSpPr>
              <p:cNvPr id="83" name="Google Shape;83;p13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84" name="Google Shape;84;p13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85" name="Google Shape;85;p13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6" name="Google Shape;86;p13"/>
              <p:cNvSpPr txBox="1"/>
              <p:nvPr/>
            </p:nvSpPr>
            <p:spPr>
              <a:xfrm>
                <a:off x="4526679" y="3215253"/>
                <a:ext cx="69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tr" sz="1200">
                    <a:latin typeface="Roboto"/>
                    <a:ea typeface="Roboto"/>
                    <a:cs typeface="Roboto"/>
                    <a:sym typeface="Roboto"/>
                  </a:rPr>
                  <a:t>2023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7" name="Google Shape;87;p13"/>
              <p:cNvSpPr txBox="1"/>
              <p:nvPr/>
            </p:nvSpPr>
            <p:spPr>
              <a:xfrm>
                <a:off x="4753223" y="18578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tr" sz="800">
                    <a:latin typeface="Roboto"/>
                    <a:ea typeface="Roboto"/>
                    <a:cs typeface="Roboto"/>
                    <a:sym typeface="Roboto"/>
                  </a:rPr>
                  <a:t>I resigned from nursing. </a:t>
                </a:r>
                <a:r>
                  <a:rPr b="1" lang="tr" sz="1500">
                    <a:latin typeface="Roboto"/>
                    <a:ea typeface="Roboto"/>
                    <a:cs typeface="Roboto"/>
                    <a:sym typeface="Roboto"/>
                  </a:rPr>
                  <a:t>👩🏻‍💻</a:t>
                </a:r>
                <a:endParaRPr b="1" sz="15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88" name="Google Shape;88;p13"/>
          <p:cNvGrpSpPr/>
          <p:nvPr/>
        </p:nvGrpSpPr>
        <p:grpSpPr>
          <a:xfrm>
            <a:off x="-36097" y="2709726"/>
            <a:ext cx="1762363" cy="1614339"/>
            <a:chOff x="6435827" y="2702588"/>
            <a:chExt cx="2719695" cy="1735662"/>
          </a:xfrm>
        </p:grpSpPr>
        <p:sp>
          <p:nvSpPr>
            <p:cNvPr id="89" name="Google Shape;89;p13"/>
            <p:cNvSpPr/>
            <p:nvPr/>
          </p:nvSpPr>
          <p:spPr>
            <a:xfrm>
              <a:off x="6806222" y="3110789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" name="Google Shape;90;p13"/>
            <p:cNvGrpSpPr/>
            <p:nvPr/>
          </p:nvGrpSpPr>
          <p:grpSpPr>
            <a:xfrm>
              <a:off x="6435827" y="2702588"/>
              <a:ext cx="2494546" cy="1735662"/>
              <a:chOff x="6435827" y="2702588"/>
              <a:chExt cx="2494546" cy="1735662"/>
            </a:xfrm>
          </p:grpSpPr>
          <p:grpSp>
            <p:nvGrpSpPr>
              <p:cNvPr id="91" name="Google Shape;91;p13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92" name="Google Shape;92;p13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93" name="Google Shape;93;p13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4" name="Google Shape;94;p13"/>
              <p:cNvSpPr txBox="1"/>
              <p:nvPr/>
            </p:nvSpPr>
            <p:spPr>
              <a:xfrm>
                <a:off x="6435827" y="2702588"/>
                <a:ext cx="988800" cy="35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tr" sz="1200">
                    <a:latin typeface="Roboto"/>
                    <a:ea typeface="Roboto"/>
                    <a:cs typeface="Roboto"/>
                    <a:sym typeface="Roboto"/>
                  </a:rPr>
                  <a:t>1997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5" name="Google Shape;95;p13"/>
              <p:cNvSpPr txBox="1"/>
              <p:nvPr/>
            </p:nvSpPr>
            <p:spPr>
              <a:xfrm>
                <a:off x="6676773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tr" sz="800">
                    <a:latin typeface="Roboto"/>
                    <a:ea typeface="Roboto"/>
                    <a:cs typeface="Roboto"/>
                    <a:sym typeface="Roboto"/>
                  </a:rPr>
                  <a:t>Born in Adıyaman</a:t>
                </a:r>
                <a:r>
                  <a:rPr b="1" lang="tr" sz="100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tr">
                    <a:latin typeface="Roboto"/>
                    <a:ea typeface="Roboto"/>
                    <a:cs typeface="Roboto"/>
                    <a:sym typeface="Roboto"/>
                  </a:rPr>
                  <a:t>🏡</a:t>
                </a:r>
                <a:endParaRPr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96" name="Google Shape;96;p13"/>
          <p:cNvGrpSpPr/>
          <p:nvPr/>
        </p:nvGrpSpPr>
        <p:grpSpPr>
          <a:xfrm>
            <a:off x="1305753" y="1864964"/>
            <a:ext cx="2300464" cy="1728863"/>
            <a:chOff x="495991" y="1857800"/>
            <a:chExt cx="2580731" cy="1728863"/>
          </a:xfrm>
        </p:grpSpPr>
        <p:sp>
          <p:nvSpPr>
            <p:cNvPr id="97" name="Google Shape;97;p13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" name="Google Shape;98;p13"/>
            <p:cNvGrpSpPr/>
            <p:nvPr/>
          </p:nvGrpSpPr>
          <p:grpSpPr>
            <a:xfrm>
              <a:off x="495991" y="1857800"/>
              <a:ext cx="2580731" cy="1728863"/>
              <a:chOff x="495991" y="1857800"/>
              <a:chExt cx="2580731" cy="1728863"/>
            </a:xfrm>
          </p:grpSpPr>
          <p:sp>
            <p:nvSpPr>
              <p:cNvPr id="99" name="Google Shape;99;p13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tr" sz="1200">
                    <a:latin typeface="Roboto"/>
                    <a:ea typeface="Roboto"/>
                    <a:cs typeface="Roboto"/>
                    <a:sym typeface="Roboto"/>
                  </a:rPr>
                  <a:t>2015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00" name="Google Shape;100;p13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01" name="Google Shape;101;p13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02" name="Google Shape;102;p13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3" name="Google Shape;103;p13"/>
              <p:cNvSpPr txBox="1"/>
              <p:nvPr/>
            </p:nvSpPr>
            <p:spPr>
              <a:xfrm>
                <a:off x="823122" y="18578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tr" sz="800">
                    <a:latin typeface="Roboto"/>
                    <a:ea typeface="Roboto"/>
                    <a:cs typeface="Roboto"/>
                    <a:sym typeface="Roboto"/>
                  </a:rPr>
                  <a:t>I started studying at the Faculty of Health Sciences at Çukurova University - Nurse </a:t>
                </a:r>
                <a:r>
                  <a:rPr b="1" lang="tr" sz="1100">
                    <a:latin typeface="Roboto"/>
                    <a:ea typeface="Roboto"/>
                    <a:cs typeface="Roboto"/>
                    <a:sym typeface="Roboto"/>
                  </a:rPr>
                  <a:t>👩🏻‍⚕️</a:t>
                </a:r>
                <a:endParaRPr b="1" sz="11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04" name="Google Shape;104;p13"/>
          <p:cNvGrpSpPr/>
          <p:nvPr/>
        </p:nvGrpSpPr>
        <p:grpSpPr>
          <a:xfrm>
            <a:off x="3132513" y="2709731"/>
            <a:ext cx="2266093" cy="1735654"/>
            <a:chOff x="2525595" y="2702596"/>
            <a:chExt cx="2660358" cy="1735654"/>
          </a:xfrm>
        </p:grpSpPr>
        <p:sp>
          <p:nvSpPr>
            <p:cNvPr id="105" name="Google Shape;105;p13"/>
            <p:cNvSpPr/>
            <p:nvPr/>
          </p:nvSpPr>
          <p:spPr>
            <a:xfrm>
              <a:off x="2890954" y="3079466"/>
              <a:ext cx="22950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" name="Google Shape;106;p13"/>
            <p:cNvGrpSpPr/>
            <p:nvPr/>
          </p:nvGrpSpPr>
          <p:grpSpPr>
            <a:xfrm>
              <a:off x="2525595" y="2702596"/>
              <a:ext cx="2501355" cy="1735654"/>
              <a:chOff x="2525595" y="2702596"/>
              <a:chExt cx="2501355" cy="1735654"/>
            </a:xfrm>
          </p:grpSpPr>
          <p:grpSp>
            <p:nvGrpSpPr>
              <p:cNvPr id="107" name="Google Shape;107;p13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108" name="Google Shape;108;p13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09" name="Google Shape;109;p13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0" name="Google Shape;110;p13"/>
              <p:cNvSpPr txBox="1"/>
              <p:nvPr/>
            </p:nvSpPr>
            <p:spPr>
              <a:xfrm>
                <a:off x="2773350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tr" sz="800">
                    <a:latin typeface="Roboto"/>
                    <a:ea typeface="Roboto"/>
                    <a:cs typeface="Roboto"/>
                    <a:sym typeface="Roboto"/>
                  </a:rPr>
                  <a:t>I started studying at Ankara University Computer Programming.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r>
                  <a:rPr b="1" lang="tr" sz="800">
                    <a:latin typeface="Roboto"/>
                    <a:ea typeface="Roboto"/>
                    <a:cs typeface="Roboto"/>
                    <a:sym typeface="Roboto"/>
                  </a:rPr>
                  <a:t>First experience in coding.</a:t>
                </a:r>
                <a:r>
                  <a:rPr b="1" lang="tr" sz="1000">
                    <a:latin typeface="Roboto"/>
                    <a:ea typeface="Roboto"/>
                    <a:cs typeface="Roboto"/>
                    <a:sym typeface="Roboto"/>
                  </a:rPr>
                  <a:t>💻</a:t>
                </a:r>
                <a:endParaRPr b="1"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1" name="Google Shape;111;p13"/>
              <p:cNvSpPr txBox="1"/>
              <p:nvPr/>
            </p:nvSpPr>
            <p:spPr>
              <a:xfrm>
                <a:off x="2525595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tr" sz="1200">
                    <a:latin typeface="Roboto"/>
                    <a:ea typeface="Roboto"/>
                    <a:cs typeface="Roboto"/>
                    <a:sym typeface="Roboto"/>
                  </a:rPr>
                  <a:t>2021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12" name="Google Shape;112;p13"/>
          <p:cNvSpPr txBox="1"/>
          <p:nvPr/>
        </p:nvSpPr>
        <p:spPr>
          <a:xfrm>
            <a:off x="3693400" y="535525"/>
            <a:ext cx="16551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Who Am I?</a:t>
            </a:r>
            <a:endParaRPr b="1"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/>
        </p:nvSpPr>
        <p:spPr>
          <a:xfrm>
            <a:off x="568250" y="597400"/>
            <a:ext cx="3213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Cart Screen</a:t>
            </a:r>
            <a:endParaRPr b="1"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4" name="Google Shape;17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6200" y="152400"/>
            <a:ext cx="2291768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/>
          <p:nvPr/>
        </p:nvSpPr>
        <p:spPr>
          <a:xfrm>
            <a:off x="506450" y="1129225"/>
            <a:ext cx="3336600" cy="3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When clicked on the products, it directs to the detail page</a:t>
            </a: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total pric</a:t>
            </a: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 </a:t>
            </a: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is displayed.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Redirected to the payment page with the continue button.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/>
        </p:nvSpPr>
        <p:spPr>
          <a:xfrm>
            <a:off x="568250" y="575550"/>
            <a:ext cx="3213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Payment Screen</a:t>
            </a:r>
            <a:endParaRPr b="1"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6200" y="152400"/>
            <a:ext cx="2291768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/>
          <p:nvPr/>
        </p:nvSpPr>
        <p:spPr>
          <a:xfrm>
            <a:off x="506450" y="1129225"/>
            <a:ext cx="3336600" cy="3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Credit card information is requested from the user.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Redirected to the result screen with continue button.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/>
        </p:nvSpPr>
        <p:spPr>
          <a:xfrm>
            <a:off x="568250" y="575550"/>
            <a:ext cx="3213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Success Screen</a:t>
            </a:r>
            <a:endParaRPr b="1"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" name="Google Shape;18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6200" y="152400"/>
            <a:ext cx="2291768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>
            <a:off x="506450" y="1129225"/>
            <a:ext cx="3336600" cy="3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product purchase process is completed</a:t>
            </a: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Redirected to the main page with the Go to Home  button.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6001" y="1645900"/>
            <a:ext cx="1923775" cy="256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5200" y="2389000"/>
            <a:ext cx="4678400" cy="26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7900" y="0"/>
            <a:ext cx="2382624" cy="3176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tr">
                <a:solidFill>
                  <a:schemeClr val="dk1"/>
                </a:solidFill>
              </a:rPr>
              <a:t>Structures Used</a:t>
            </a:r>
            <a:endParaRPr sz="2600"/>
          </a:p>
        </p:txBody>
      </p:sp>
      <p:sp>
        <p:nvSpPr>
          <p:cNvPr id="118" name="Google Shape;118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Char char="●"/>
            </a:pPr>
            <a:r>
              <a:rPr b="0" lang="tr" sz="1800">
                <a:latin typeface="Open Sans"/>
                <a:ea typeface="Open Sans"/>
                <a:cs typeface="Open Sans"/>
                <a:sym typeface="Open Sans"/>
              </a:rPr>
              <a:t>MVVM Architecture</a:t>
            </a:r>
            <a:endParaRPr b="0"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b="0" lang="tr" sz="1800">
                <a:latin typeface="Open Sans"/>
                <a:ea typeface="Open Sans"/>
                <a:cs typeface="Open Sans"/>
                <a:sym typeface="Open Sans"/>
              </a:rPr>
              <a:t>Hilt </a:t>
            </a:r>
            <a:endParaRPr b="0"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b="0" lang="tr" sz="1800"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b="0" lang="tr" sz="1800">
                <a:latin typeface="Open Sans"/>
                <a:ea typeface="Open Sans"/>
                <a:cs typeface="Open Sans"/>
                <a:sym typeface="Open Sans"/>
              </a:rPr>
              <a:t>oroutines</a:t>
            </a:r>
            <a:endParaRPr b="0"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b="0" lang="tr" sz="1800">
                <a:latin typeface="Open Sans"/>
                <a:ea typeface="Open Sans"/>
                <a:cs typeface="Open Sans"/>
                <a:sym typeface="Open Sans"/>
              </a:rPr>
              <a:t>Navigation Component</a:t>
            </a:r>
            <a:endParaRPr b="0"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b="0" lang="tr" sz="1800">
                <a:latin typeface="Open Sans"/>
                <a:ea typeface="Open Sans"/>
                <a:cs typeface="Open Sans"/>
                <a:sym typeface="Open Sans"/>
              </a:rPr>
              <a:t>Retrofit</a:t>
            </a:r>
            <a:endParaRPr b="0"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b="0" lang="tr" sz="1800">
                <a:latin typeface="Open Sans"/>
                <a:ea typeface="Open Sans"/>
                <a:cs typeface="Open Sans"/>
                <a:sym typeface="Open Sans"/>
              </a:rPr>
              <a:t>Room</a:t>
            </a:r>
            <a:endParaRPr b="0"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b="0" lang="tr" sz="1800">
                <a:latin typeface="Open Sans"/>
                <a:ea typeface="Open Sans"/>
                <a:cs typeface="Open Sans"/>
                <a:sym typeface="Open Sans"/>
              </a:rPr>
              <a:t>Firebase Auth</a:t>
            </a:r>
            <a:endParaRPr b="0"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b="0" lang="tr" sz="1800">
                <a:latin typeface="Open Sans"/>
                <a:ea typeface="Open Sans"/>
                <a:cs typeface="Open Sans"/>
                <a:sym typeface="Open Sans"/>
              </a:rPr>
              <a:t>Glide</a:t>
            </a:r>
            <a:endParaRPr b="0"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b="0" lang="tr" sz="1800">
                <a:latin typeface="Open Sans"/>
                <a:ea typeface="Open Sans"/>
                <a:cs typeface="Open Sans"/>
                <a:sym typeface="Open Sans"/>
              </a:rPr>
              <a:t>Chucker</a:t>
            </a:r>
            <a:endParaRPr b="0"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/>
        </p:nvSpPr>
        <p:spPr>
          <a:xfrm>
            <a:off x="568250" y="575550"/>
            <a:ext cx="3213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Splash Screen</a:t>
            </a:r>
            <a:endParaRPr b="1"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" name="Google Shape;12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200" y="152400"/>
            <a:ext cx="2291768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 txBox="1"/>
          <p:nvPr/>
        </p:nvSpPr>
        <p:spPr>
          <a:xfrm>
            <a:off x="506450" y="1129225"/>
            <a:ext cx="3336600" cy="3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splash screen with the application logo is visible for 3 seconds.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After the splash screen if the user has not logged in they are redirected to the login screen; otherwise, they are directed to the main page.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/>
        </p:nvSpPr>
        <p:spPr>
          <a:xfrm>
            <a:off x="568250" y="575550"/>
            <a:ext cx="3213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Login Screen</a:t>
            </a:r>
            <a:endParaRPr b="1"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6200" y="152400"/>
            <a:ext cx="2291768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/>
          <p:nvPr/>
        </p:nvSpPr>
        <p:spPr>
          <a:xfrm>
            <a:off x="506450" y="1129225"/>
            <a:ext cx="3336600" cy="3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If the user has an account, their email and password information are requested.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If the user does not have an existing account, they are directed to the Register screen with the option to </a:t>
            </a: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sign</a:t>
            </a: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up using the Register button.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/>
        </p:nvSpPr>
        <p:spPr>
          <a:xfrm>
            <a:off x="568250" y="575550"/>
            <a:ext cx="3213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Register Screen </a:t>
            </a:r>
            <a:endParaRPr b="1"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6200" y="152400"/>
            <a:ext cx="2291768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506450" y="1129225"/>
            <a:ext cx="3336600" cy="3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user signs up with their email and password.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 account is created by clicking the create account button and the user is redirected to the homepage.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back button returns to the login screen.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/>
        </p:nvSpPr>
        <p:spPr>
          <a:xfrm>
            <a:off x="568250" y="575550"/>
            <a:ext cx="3213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Home Screen</a:t>
            </a:r>
            <a:endParaRPr b="1"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" name="Google Shape;14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6200" y="152400"/>
            <a:ext cx="2291768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 txBox="1"/>
          <p:nvPr/>
        </p:nvSpPr>
        <p:spPr>
          <a:xfrm>
            <a:off x="502700" y="1129225"/>
            <a:ext cx="3340500" cy="3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This page contains two different RecyclerViews.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You can log out using the logout button in the top right corner.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Nested Scroll View is used for the scrollability of page.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When you click on the product, you will be redirected to the detail page</a:t>
            </a: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Favoriting is available.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/>
        </p:nvSpPr>
        <p:spPr>
          <a:xfrm>
            <a:off x="568250" y="575550"/>
            <a:ext cx="3213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Detail Screen </a:t>
            </a:r>
            <a:endParaRPr b="1"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6500" y="575550"/>
            <a:ext cx="1784225" cy="376710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 txBox="1"/>
          <p:nvPr/>
        </p:nvSpPr>
        <p:spPr>
          <a:xfrm>
            <a:off x="506450" y="1129225"/>
            <a:ext cx="3336600" cy="3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vertical RecyclerView is used for photos.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BottomSheet is utilized for the product description section.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Favoriting action has been implemented.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product can be added to the cart.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4" name="Google Shape;15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4552" y="575525"/>
            <a:ext cx="1784225" cy="3767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/>
        </p:nvSpPr>
        <p:spPr>
          <a:xfrm>
            <a:off x="568250" y="575550"/>
            <a:ext cx="3213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Search</a:t>
            </a:r>
            <a:r>
              <a:rPr b="1" lang="tr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Screen</a:t>
            </a:r>
            <a:endParaRPr b="1"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506450" y="1129225"/>
            <a:ext cx="3336600" cy="3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case- </a:t>
            </a: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sensitive</a:t>
            </a: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search with a minimum of 3 characters has been implemented.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You can navigate to the details of the products that appear in the search results</a:t>
            </a: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Favoriting action has been implemented.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4475" y="320263"/>
            <a:ext cx="2132751" cy="4502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/>
        </p:nvSpPr>
        <p:spPr>
          <a:xfrm>
            <a:off x="568250" y="575550"/>
            <a:ext cx="3213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Favorites Screen</a:t>
            </a:r>
            <a:endParaRPr b="1"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6200" y="152400"/>
            <a:ext cx="2291768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/>
        </p:nvSpPr>
        <p:spPr>
          <a:xfrm>
            <a:off x="506450" y="1129225"/>
            <a:ext cx="3336600" cy="3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removal from favorites can be done using the ican in the top right corner of the products.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All products are removed from favorites with the delete all actions.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RecyclerView was used</a:t>
            </a:r>
            <a:r>
              <a:rPr lang="t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